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62" r:id="rId3"/>
    <p:sldId id="263" r:id="rId4"/>
    <p:sldId id="264" r:id="rId5"/>
    <p:sldId id="256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E2452D"/>
    <a:srgbClr val="002060"/>
    <a:srgbClr val="D2A66C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684"/>
  </p:normalViewPr>
  <p:slideViewPr>
    <p:cSldViewPr snapToGrid="0">
      <p:cViewPr varScale="1">
        <p:scale>
          <a:sx n="113" d="100"/>
          <a:sy n="113" d="100"/>
        </p:scale>
        <p:origin x="1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9483D-5685-4610-8B91-BE6D65D1569A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77630-0304-4BDB-992F-F15AAB68FE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98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F77630-0304-4BDB-992F-F15AAB68FE3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0328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9876E4A9-1284-4E03-A3FA-170ACEE0E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236" y="572712"/>
            <a:ext cx="8551026" cy="101614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6D541AA3-A722-4B86-89D9-DBC3A7E33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236" y="1665835"/>
            <a:ext cx="8551026" cy="12062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354140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C1950FA2-6EF1-4FB9-93A7-AD7E14FA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5BD3A9D7-7D15-4593-9809-FF90BA390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457201"/>
            <a:ext cx="6172200" cy="62262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F010D6D6-856C-4A06-9A0F-BBE57C24B6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709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7231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97277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49381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51455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6BDEE3DA-BCB0-4D57-AB67-7EA6301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8288" y="1255713"/>
            <a:ext cx="4446876" cy="209431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8974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F04AE-AA8A-46C4-AEE2-865BBA54F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4572001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4035EE-2348-421E-B949-E5FB018E0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4572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1359391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EF04AE-AA8A-46C4-AEE2-865BBA54FF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8667405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4035EE-2348-421E-B949-E5FB018E0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67404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21646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E20D6-26A6-4637-A57B-ED50E2E8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EE4BD8-941B-4751-A471-44AF8CADD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0691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D7396-4D69-4765-8503-931538FB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2D51AB-1336-4F9E-96E0-50DB411DE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6BFC2B-C996-43AA-A7E5-79A8C1585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8763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3A3D7-72C1-436B-B69F-4862DAF9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13884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5F3588D4-5342-4389-A2BC-D245B1BB343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15389" y="1557341"/>
            <a:ext cx="11313622" cy="444444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705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432C4BDD-1900-4822-825E-1607484BB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A7C06EB-053F-4C2F-94FF-F2551AF90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9" name="文字版面配置區 3">
            <a:extLst>
              <a:ext uri="{FF2B5EF4-FFF2-40B4-BE49-F238E27FC236}">
                <a16:creationId xmlns:a16="http://schemas.microsoft.com/office/drawing/2014/main" id="{690779E7-B157-4399-BFF3-C970E0845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10" name="內容版面配置區 4">
            <a:extLst>
              <a:ext uri="{FF2B5EF4-FFF2-40B4-BE49-F238E27FC236}">
                <a16:creationId xmlns:a16="http://schemas.microsoft.com/office/drawing/2014/main" id="{E8BA1A04-2BEC-4CC0-AD60-64975C436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標題 5">
            <a:extLst>
              <a:ext uri="{FF2B5EF4-FFF2-40B4-BE49-F238E27FC236}">
                <a16:creationId xmlns:a16="http://schemas.microsoft.com/office/drawing/2014/main" id="{31945C52-9788-4DB8-9416-4EA08FD0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111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936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58FCCB-3A0C-4D2A-B33D-A222DB99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24" y="507074"/>
            <a:ext cx="11413172" cy="689959"/>
          </a:xfrm>
        </p:spPr>
        <p:txBody>
          <a:bodyPr anchor="b">
            <a:normAutofit/>
          </a:bodyPr>
          <a:lstStyle>
            <a:lvl1pPr>
              <a:defRPr sz="4000">
                <a:solidFill>
                  <a:srgbClr val="33339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610886-5EF2-4968-BA97-35A417BD4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024" y="1309254"/>
            <a:ext cx="11413172" cy="5382491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8294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785B596C-27D4-4300-83CF-55EF1B6D7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21724"/>
            <a:ext cx="10515599" cy="462799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11" name="標題 3">
            <a:extLst>
              <a:ext uri="{FF2B5EF4-FFF2-40B4-BE49-F238E27FC236}">
                <a16:creationId xmlns:a16="http://schemas.microsoft.com/office/drawing/2014/main" id="{3AC48337-A470-4F37-8C96-9A3DC8D1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93"/>
            <a:ext cx="10515600" cy="981536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CB31F6-FA7A-4A42-BDDD-4B25B93DF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247B06-E1F8-4912-B27F-256D7D29F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6DFC73-52B1-4F6E-82C9-B69DC853D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A977-5E56-4B1C-84F9-CDECE789AE20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9DAA91-F70B-4600-B1B2-A4063B5FB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429C36-FBEA-4FE5-8050-A8550DB8C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133E9-5ACB-4C67-81DA-7F79C86798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16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0" r:id="rId3"/>
    <p:sldLayoutId id="2147483650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61" r:id="rId10"/>
    <p:sldLayoutId id="2147483651" r:id="rId11"/>
    <p:sldLayoutId id="2147483664" r:id="rId12"/>
    <p:sldLayoutId id="2147483665" r:id="rId13"/>
    <p:sldLayoutId id="214748366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tiff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48B6B2-5BD1-3D4E-93A9-4E758C0A5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192780"/>
            <a:ext cx="10625667" cy="450582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FB7F65-AF1E-8749-B8BD-8CFD5477E289}"/>
              </a:ext>
            </a:extLst>
          </p:cNvPr>
          <p:cNvGrpSpPr/>
          <p:nvPr/>
        </p:nvGrpSpPr>
        <p:grpSpPr>
          <a:xfrm>
            <a:off x="1659757" y="5089615"/>
            <a:ext cx="9302184" cy="2054723"/>
            <a:chOff x="3360126" y="3971848"/>
            <a:chExt cx="5764444" cy="10505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1875F84-FE56-864C-9B11-00D1354F303E}"/>
                </a:ext>
              </a:extLst>
            </p:cNvPr>
            <p:cNvGrpSpPr/>
            <p:nvPr/>
          </p:nvGrpSpPr>
          <p:grpSpPr>
            <a:xfrm>
              <a:off x="3360126" y="4381750"/>
              <a:ext cx="2735874" cy="215396"/>
              <a:chOff x="7237110" y="4330673"/>
              <a:chExt cx="2735874" cy="215396"/>
            </a:xfrm>
          </p:grpSpPr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54C1FDDB-0B8F-A046-BB3E-AE51A014A4C6}"/>
                  </a:ext>
                </a:extLst>
              </p:cNvPr>
              <p:cNvSpPr txBox="1"/>
              <p:nvPr/>
            </p:nvSpPr>
            <p:spPr>
              <a:xfrm>
                <a:off x="7237110" y="4330673"/>
                <a:ext cx="25908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3" name="Intelligent Information Retrieval Laboratory">
                <a:extLst>
                  <a:ext uri="{FF2B5EF4-FFF2-40B4-BE49-F238E27FC236}">
                    <a16:creationId xmlns:a16="http://schemas.microsoft.com/office/drawing/2014/main" id="{A5676A27-EC52-474D-9DCF-122539F9CD84}"/>
                  </a:ext>
                </a:extLst>
              </p:cNvPr>
              <p:cNvSpPr txBox="1"/>
              <p:nvPr/>
            </p:nvSpPr>
            <p:spPr>
              <a:xfrm>
                <a:off x="8753784" y="4354105"/>
                <a:ext cx="1219200" cy="183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0A6CC9-395F-1248-BECB-138B4CFF5185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46B85A4-03F0-7D4C-9D05-7C098433CD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Youtube logo | Logok">
                <a:extLst>
                  <a:ext uri="{FF2B5EF4-FFF2-40B4-BE49-F238E27FC236}">
                    <a16:creationId xmlns:a16="http://schemas.microsoft.com/office/drawing/2014/main" id="{8BDB1E85-01B3-854A-A380-4C9E74BE69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EABE1F69-C7C5-7C42-AAB9-5E67D47E6118}"/>
                  </a:ext>
                </a:extLst>
              </p:cNvPr>
              <p:cNvSpPr txBox="1"/>
              <p:nvPr/>
            </p:nvSpPr>
            <p:spPr>
              <a:xfrm>
                <a:off x="4549327" y="4365369"/>
                <a:ext cx="12192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20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867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D6B9BE-4C99-A840-A9D4-707584E6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2054931"/>
            <a:ext cx="6426200" cy="23548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127D834-4B0D-E645-B84E-6C616386060F}"/>
              </a:ext>
            </a:extLst>
          </p:cNvPr>
          <p:cNvGrpSpPr/>
          <p:nvPr/>
        </p:nvGrpSpPr>
        <p:grpSpPr>
          <a:xfrm>
            <a:off x="3281512" y="3940888"/>
            <a:ext cx="5764444" cy="1050587"/>
            <a:chOff x="3360126" y="3971848"/>
            <a:chExt cx="5764444" cy="10505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9BA338A-96AF-2440-996E-B766C7FBC701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DB1F73BC-B04D-6049-97B8-A6B727014BA0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3" name="Intelligent Information Retrieval Laboratory">
                <a:extLst>
                  <a:ext uri="{FF2B5EF4-FFF2-40B4-BE49-F238E27FC236}">
                    <a16:creationId xmlns:a16="http://schemas.microsoft.com/office/drawing/2014/main" id="{3B2543C3-FADE-934E-8BB9-756CDD9C2F23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3574E99-88AB-2E44-BDB7-E26460C42D17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94B0B58-A0FC-A04A-9936-8D3C03E191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Youtube logo | Logok">
                <a:extLst>
                  <a:ext uri="{FF2B5EF4-FFF2-40B4-BE49-F238E27FC236}">
                    <a16:creationId xmlns:a16="http://schemas.microsoft.com/office/drawing/2014/main" id="{F679E057-C986-E747-85E9-AF18B5AC68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697C45EF-7D83-4D43-AF7A-471C3A859979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67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8A1DE2-C09F-004E-B958-AE5E18CD7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32" y="3006954"/>
            <a:ext cx="6668735" cy="13857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0033C4-D106-224B-84EF-A35C75CDBABF}"/>
              </a:ext>
            </a:extLst>
          </p:cNvPr>
          <p:cNvGrpSpPr/>
          <p:nvPr/>
        </p:nvGrpSpPr>
        <p:grpSpPr>
          <a:xfrm>
            <a:off x="3281512" y="3940888"/>
            <a:ext cx="5764444" cy="1050587"/>
            <a:chOff x="3360126" y="3971848"/>
            <a:chExt cx="5764444" cy="10505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01BECB-4EDD-2A4D-828E-AC1950BA823B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A21E9093-5714-7743-BBE7-5F8C5E90E186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3" name="Intelligent Information Retrieval Laboratory">
                <a:extLst>
                  <a:ext uri="{FF2B5EF4-FFF2-40B4-BE49-F238E27FC236}">
                    <a16:creationId xmlns:a16="http://schemas.microsoft.com/office/drawing/2014/main" id="{5B21E745-E257-374D-A9E7-1662BC096ADC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914FE9-F34D-AA46-8A4C-CC88EDAAD8BF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386B461-A78C-7C49-B317-491E75C931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Youtube logo | Logok">
                <a:extLst>
                  <a:ext uri="{FF2B5EF4-FFF2-40B4-BE49-F238E27FC236}">
                    <a16:creationId xmlns:a16="http://schemas.microsoft.com/office/drawing/2014/main" id="{9C23F340-3804-2941-A97C-A31A1F04E5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532BC4CA-AC51-7B4F-BA7E-DA39D3DCC7F8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374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E6C003-B7DC-4C4F-A7B3-77C6631CC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654" y="1951566"/>
            <a:ext cx="6570691" cy="29548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C0BC396-8499-6E4B-817A-4A4CD8BF3055}"/>
              </a:ext>
            </a:extLst>
          </p:cNvPr>
          <p:cNvGrpSpPr/>
          <p:nvPr/>
        </p:nvGrpSpPr>
        <p:grpSpPr>
          <a:xfrm>
            <a:off x="3326668" y="4471466"/>
            <a:ext cx="5764444" cy="1050587"/>
            <a:chOff x="3360126" y="3971848"/>
            <a:chExt cx="5764444" cy="10505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0502BF-E401-9B47-B7CF-7F4F52889370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4581BB5C-2310-F74C-B41E-87054CC754AB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3" name="Intelligent Information Retrieval Laboratory">
                <a:extLst>
                  <a:ext uri="{FF2B5EF4-FFF2-40B4-BE49-F238E27FC236}">
                    <a16:creationId xmlns:a16="http://schemas.microsoft.com/office/drawing/2014/main" id="{3DFE3ED4-9578-694B-B406-6CB07881DED7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381E99-8459-F845-AC10-70120F86EF7F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BA10275-2F86-A44F-AD03-C187729785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4" descr="Youtube logo | Logok">
                <a:extLst>
                  <a:ext uri="{FF2B5EF4-FFF2-40B4-BE49-F238E27FC236}">
                    <a16:creationId xmlns:a16="http://schemas.microsoft.com/office/drawing/2014/main" id="{86374DD7-F3D7-6B4A-BA9E-A54C41C4D6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E6894150-521A-1B43-B73A-87B453AE4C77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832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95637B2-9D23-9B45-BB88-6270E4F59A92}"/>
              </a:ext>
            </a:extLst>
          </p:cNvPr>
          <p:cNvSpPr/>
          <p:nvPr/>
        </p:nvSpPr>
        <p:spPr>
          <a:xfrm>
            <a:off x="2787779" y="2114636"/>
            <a:ext cx="1536172" cy="310101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Input Raw Data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A966F4-8542-2A45-BA43-3008939FB2AE}"/>
              </a:ext>
            </a:extLst>
          </p:cNvPr>
          <p:cNvCxnSpPr/>
          <p:nvPr/>
        </p:nvCxnSpPr>
        <p:spPr>
          <a:xfrm>
            <a:off x="3400872" y="3188243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28C5809-D99B-DD4E-8360-970A9ACCC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861" y="2734347"/>
            <a:ext cx="579347" cy="5793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EDD0B2-C2B6-364C-A344-C9EAF82CBC64}"/>
              </a:ext>
            </a:extLst>
          </p:cNvPr>
          <p:cNvSpPr/>
          <p:nvPr/>
        </p:nvSpPr>
        <p:spPr>
          <a:xfrm>
            <a:off x="3798449" y="3394996"/>
            <a:ext cx="1174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Labeling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0C4245-62E1-2D44-89BB-227685759A19}"/>
              </a:ext>
            </a:extLst>
          </p:cNvPr>
          <p:cNvCxnSpPr/>
          <p:nvPr/>
        </p:nvCxnSpPr>
        <p:spPr>
          <a:xfrm>
            <a:off x="5016312" y="3181617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70E06-8562-254B-AE67-26CBFF9A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591" y="2639580"/>
            <a:ext cx="755416" cy="7554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ED9BF-CF14-E94E-A240-7490BE26C9B4}"/>
              </a:ext>
            </a:extLst>
          </p:cNvPr>
          <p:cNvSpPr/>
          <p:nvPr/>
        </p:nvSpPr>
        <p:spPr>
          <a:xfrm>
            <a:off x="5559085" y="3402690"/>
            <a:ext cx="1279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Algorithm</a:t>
            </a:r>
          </a:p>
          <a:p>
            <a:pPr algn="ctr"/>
            <a:r>
              <a:rPr lang="en-US" sz="1400" dirty="0"/>
              <a:t>Training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F6B15E-3134-C24D-AEC6-2CEB90742A38}"/>
              </a:ext>
            </a:extLst>
          </p:cNvPr>
          <p:cNvCxnSpPr/>
          <p:nvPr/>
        </p:nvCxnSpPr>
        <p:spPr>
          <a:xfrm>
            <a:off x="6869496" y="3188243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34DADD5-4DC9-BA45-B22D-F2D9E5A280D1}"/>
              </a:ext>
            </a:extLst>
          </p:cNvPr>
          <p:cNvSpPr/>
          <p:nvPr/>
        </p:nvSpPr>
        <p:spPr>
          <a:xfrm>
            <a:off x="7685551" y="2114636"/>
            <a:ext cx="808169" cy="310101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Output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Dog free icon">
            <a:extLst>
              <a:ext uri="{FF2B5EF4-FFF2-40B4-BE49-F238E27FC236}">
                <a16:creationId xmlns:a16="http://schemas.microsoft.com/office/drawing/2014/main" id="{9AA5D779-6396-C446-BE19-4E55AD271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63787" y="2724343"/>
            <a:ext cx="539043" cy="53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iba">
            <a:extLst>
              <a:ext uri="{FF2B5EF4-FFF2-40B4-BE49-F238E27FC236}">
                <a16:creationId xmlns:a16="http://schemas.microsoft.com/office/drawing/2014/main" id="{EF483F86-0BB5-FB4C-A370-7101469B7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690" y="3265365"/>
            <a:ext cx="440267" cy="44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t">
            <a:extLst>
              <a:ext uri="{FF2B5EF4-FFF2-40B4-BE49-F238E27FC236}">
                <a16:creationId xmlns:a16="http://schemas.microsoft.com/office/drawing/2014/main" id="{69FB224E-930E-D64C-8341-82A3C8D0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489" y="3305203"/>
            <a:ext cx="539043" cy="53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t">
            <a:extLst>
              <a:ext uri="{FF2B5EF4-FFF2-40B4-BE49-F238E27FC236}">
                <a16:creationId xmlns:a16="http://schemas.microsoft.com/office/drawing/2014/main" id="{A8DA1AC1-EA02-9040-AE8C-097FEDCC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37" y="2659857"/>
            <a:ext cx="440267" cy="44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t">
            <a:extLst>
              <a:ext uri="{FF2B5EF4-FFF2-40B4-BE49-F238E27FC236}">
                <a16:creationId xmlns:a16="http://schemas.microsoft.com/office/drawing/2014/main" id="{F3318077-6213-4F49-8B5D-6E7F14FF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6" y="3451632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g">
            <a:extLst>
              <a:ext uri="{FF2B5EF4-FFF2-40B4-BE49-F238E27FC236}">
                <a16:creationId xmlns:a16="http://schemas.microsoft.com/office/drawing/2014/main" id="{E9AB4D6F-DB71-7649-A502-748AB649C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95889" y="2724343"/>
            <a:ext cx="567443" cy="56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ED85CC-310C-7244-A27C-7996A61B884F}"/>
              </a:ext>
            </a:extLst>
          </p:cNvPr>
          <p:cNvSpPr/>
          <p:nvPr/>
        </p:nvSpPr>
        <p:spPr>
          <a:xfrm>
            <a:off x="8089636" y="2869564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Dog</a:t>
            </a:r>
            <a:endParaRPr lang="en-TW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438FDF-F0A4-1D42-B157-41EFA5CE45CC}"/>
              </a:ext>
            </a:extLst>
          </p:cNvPr>
          <p:cNvSpPr/>
          <p:nvPr/>
        </p:nvSpPr>
        <p:spPr>
          <a:xfrm>
            <a:off x="7444605" y="3569484"/>
            <a:ext cx="426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Cat</a:t>
            </a:r>
            <a:endParaRPr lang="en-TW" sz="14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12ED45-375B-AB42-8271-D4F378EDBE98}"/>
              </a:ext>
            </a:extLst>
          </p:cNvPr>
          <p:cNvGrpSpPr/>
          <p:nvPr/>
        </p:nvGrpSpPr>
        <p:grpSpPr>
          <a:xfrm>
            <a:off x="2676863" y="3747449"/>
            <a:ext cx="5764444" cy="1050587"/>
            <a:chOff x="3360126" y="3971848"/>
            <a:chExt cx="5764444" cy="105058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AC6DCE5-1437-EA49-8448-0EFDE77FB5D3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42" name="Intelligent Information Retrieval Laboratory">
                <a:extLst>
                  <a:ext uri="{FF2B5EF4-FFF2-40B4-BE49-F238E27FC236}">
                    <a16:creationId xmlns:a16="http://schemas.microsoft.com/office/drawing/2014/main" id="{AC0A9D37-105D-1947-AF78-CE2FD3F61809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43" name="Intelligent Information Retrieval Laboratory">
                <a:extLst>
                  <a:ext uri="{FF2B5EF4-FFF2-40B4-BE49-F238E27FC236}">
                    <a16:creationId xmlns:a16="http://schemas.microsoft.com/office/drawing/2014/main" id="{6830D703-153D-6842-8C47-031427F70F55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3F6D4F8-6BA6-FB40-A0B9-60B678A2F0E4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26A18A05-86D9-AF44-B592-FC6F60ECD2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Youtube logo | Logok">
                <a:extLst>
                  <a:ext uri="{FF2B5EF4-FFF2-40B4-BE49-F238E27FC236}">
                    <a16:creationId xmlns:a16="http://schemas.microsoft.com/office/drawing/2014/main" id="{F35D4043-7D15-3B42-89BB-8E4C362142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Intelligent Information Retrieval Laboratory">
                <a:extLst>
                  <a:ext uri="{FF2B5EF4-FFF2-40B4-BE49-F238E27FC236}">
                    <a16:creationId xmlns:a16="http://schemas.microsoft.com/office/drawing/2014/main" id="{BF6F8472-EC6E-6F40-9949-A5A5CBD95D5E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720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A3214F79-A61C-0248-B682-CADB6592DC30}"/>
              </a:ext>
            </a:extLst>
          </p:cNvPr>
          <p:cNvSpPr/>
          <p:nvPr/>
        </p:nvSpPr>
        <p:spPr>
          <a:xfrm>
            <a:off x="4554402" y="212800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7449E62A-DE60-6C4C-B708-F2761A77EF32}"/>
              </a:ext>
            </a:extLst>
          </p:cNvPr>
          <p:cNvSpPr/>
          <p:nvPr/>
        </p:nvSpPr>
        <p:spPr>
          <a:xfrm>
            <a:off x="3038163" y="2393444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6CF9F083-9751-1C40-9167-C7FBE35161E6}"/>
              </a:ext>
            </a:extLst>
          </p:cNvPr>
          <p:cNvSpPr/>
          <p:nvPr/>
        </p:nvSpPr>
        <p:spPr>
          <a:xfrm>
            <a:off x="3310902" y="291955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A8C77123-8ABB-D84C-9FAC-9503BC401F2F}"/>
              </a:ext>
            </a:extLst>
          </p:cNvPr>
          <p:cNvSpPr/>
          <p:nvPr/>
        </p:nvSpPr>
        <p:spPr>
          <a:xfrm>
            <a:off x="4554402" y="2823597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416A328-CA2B-8748-8B70-293540F10B54}"/>
              </a:ext>
            </a:extLst>
          </p:cNvPr>
          <p:cNvSpPr/>
          <p:nvPr/>
        </p:nvSpPr>
        <p:spPr>
          <a:xfrm>
            <a:off x="4164665" y="3266780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B3ACB-867D-5647-B0BE-1D76FBEA3208}"/>
              </a:ext>
            </a:extLst>
          </p:cNvPr>
          <p:cNvSpPr>
            <a:spLocks/>
          </p:cNvSpPr>
          <p:nvPr/>
        </p:nvSpPr>
        <p:spPr>
          <a:xfrm>
            <a:off x="3774847" y="269033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8DFBED-12AF-5F45-B7A9-0187FB1BDCE6}"/>
              </a:ext>
            </a:extLst>
          </p:cNvPr>
          <p:cNvSpPr>
            <a:spLocks/>
          </p:cNvSpPr>
          <p:nvPr/>
        </p:nvSpPr>
        <p:spPr>
          <a:xfrm>
            <a:off x="3038163" y="282359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EFF84-0F36-E149-8142-365C7C255163}"/>
              </a:ext>
            </a:extLst>
          </p:cNvPr>
          <p:cNvSpPr>
            <a:spLocks/>
          </p:cNvSpPr>
          <p:nvPr/>
        </p:nvSpPr>
        <p:spPr>
          <a:xfrm>
            <a:off x="3733200" y="209709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18A9F-1BB8-1F43-BF76-09710992014D}"/>
              </a:ext>
            </a:extLst>
          </p:cNvPr>
          <p:cNvSpPr>
            <a:spLocks/>
          </p:cNvSpPr>
          <p:nvPr/>
        </p:nvSpPr>
        <p:spPr>
          <a:xfrm>
            <a:off x="4914235" y="260033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871CEF-75F2-D246-932A-71EB4525667D}"/>
              </a:ext>
            </a:extLst>
          </p:cNvPr>
          <p:cNvSpPr>
            <a:spLocks/>
          </p:cNvSpPr>
          <p:nvPr/>
        </p:nvSpPr>
        <p:spPr>
          <a:xfrm>
            <a:off x="4198802" y="251033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1631D-1CB9-EF48-8D84-3CBBF0971C68}"/>
              </a:ext>
            </a:extLst>
          </p:cNvPr>
          <p:cNvSpPr>
            <a:spLocks/>
          </p:cNvSpPr>
          <p:nvPr/>
        </p:nvSpPr>
        <p:spPr>
          <a:xfrm>
            <a:off x="3747631" y="3362735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BE7993-E2F3-C844-95A5-FC50D477C089}"/>
              </a:ext>
            </a:extLst>
          </p:cNvPr>
          <p:cNvSpPr/>
          <p:nvPr/>
        </p:nvSpPr>
        <p:spPr>
          <a:xfrm>
            <a:off x="4090802" y="295018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6C7F1A-3106-AB42-BB65-E522A0A8F440}"/>
              </a:ext>
            </a:extLst>
          </p:cNvPr>
          <p:cNvSpPr/>
          <p:nvPr/>
        </p:nvSpPr>
        <p:spPr>
          <a:xfrm>
            <a:off x="4202512" y="2142474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07FB8D-1E3D-A444-B89B-F99A7094F3DF}"/>
              </a:ext>
            </a:extLst>
          </p:cNvPr>
          <p:cNvSpPr/>
          <p:nvPr/>
        </p:nvSpPr>
        <p:spPr>
          <a:xfrm>
            <a:off x="3321435" y="3328551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C1A3F7-B1F4-3942-B457-3D7EF5E4C673}"/>
              </a:ext>
            </a:extLst>
          </p:cNvPr>
          <p:cNvSpPr/>
          <p:nvPr/>
        </p:nvSpPr>
        <p:spPr>
          <a:xfrm>
            <a:off x="3447369" y="2414375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A75371-33FF-A944-8941-55E2FBD30C0C}"/>
              </a:ext>
            </a:extLst>
          </p:cNvPr>
          <p:cNvSpPr/>
          <p:nvPr/>
        </p:nvSpPr>
        <p:spPr>
          <a:xfrm>
            <a:off x="4791469" y="3247572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5A5D17-F290-A04D-86C6-6B85282AEDFC}"/>
              </a:ext>
            </a:extLst>
          </p:cNvPr>
          <p:cNvSpPr/>
          <p:nvPr/>
        </p:nvSpPr>
        <p:spPr>
          <a:xfrm>
            <a:off x="4056665" y="3578631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78ACAD3-3A4F-8A41-BC42-3B36473F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968" y="2361738"/>
            <a:ext cx="755416" cy="7554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577E8E8-9DBD-5D41-9039-06E03DECACE1}"/>
              </a:ext>
            </a:extLst>
          </p:cNvPr>
          <p:cNvSpPr/>
          <p:nvPr/>
        </p:nvSpPr>
        <p:spPr>
          <a:xfrm>
            <a:off x="5935423" y="3124848"/>
            <a:ext cx="911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Algorithm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00800-AFF0-1449-ABCC-49131F745151}"/>
              </a:ext>
            </a:extLst>
          </p:cNvPr>
          <p:cNvCxnSpPr/>
          <p:nvPr/>
        </p:nvCxnSpPr>
        <p:spPr>
          <a:xfrm>
            <a:off x="5294750" y="2919552"/>
            <a:ext cx="461175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6EEC23-FACF-584D-A99A-5657CCC9AB03}"/>
              </a:ext>
            </a:extLst>
          </p:cNvPr>
          <p:cNvCxnSpPr>
            <a:cxnSpLocks/>
          </p:cNvCxnSpPr>
          <p:nvPr/>
        </p:nvCxnSpPr>
        <p:spPr>
          <a:xfrm>
            <a:off x="7253946" y="2950386"/>
            <a:ext cx="861582" cy="0"/>
          </a:xfrm>
          <a:prstGeom prst="straightConnector1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A22C9F2-3EF5-3F4E-9429-11ACB00975D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253946" y="2277090"/>
            <a:ext cx="861582" cy="352800"/>
          </a:xfrm>
          <a:prstGeom prst="bentConnector3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DBD923A8-D209-E943-A1D8-85F0A8D202EC}"/>
              </a:ext>
            </a:extLst>
          </p:cNvPr>
          <p:cNvCxnSpPr>
            <a:cxnSpLocks noChangeAspect="1"/>
          </p:cNvCxnSpPr>
          <p:nvPr/>
        </p:nvCxnSpPr>
        <p:spPr>
          <a:xfrm>
            <a:off x="7251528" y="3247572"/>
            <a:ext cx="864000" cy="352800"/>
          </a:xfrm>
          <a:prstGeom prst="bentConnector3">
            <a:avLst/>
          </a:prstGeom>
          <a:ln w="22225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4AA1568D-1150-0B46-A937-6C4EE1B05925}"/>
              </a:ext>
            </a:extLst>
          </p:cNvPr>
          <p:cNvSpPr/>
          <p:nvPr/>
        </p:nvSpPr>
        <p:spPr>
          <a:xfrm>
            <a:off x="8296840" y="2299107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EA54A5E-CC5B-0649-8205-B59C538BB3A3}"/>
              </a:ext>
            </a:extLst>
          </p:cNvPr>
          <p:cNvSpPr/>
          <p:nvPr/>
        </p:nvSpPr>
        <p:spPr>
          <a:xfrm>
            <a:off x="8404840" y="1926474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0FF9929-8280-FE42-BC03-7DDF937A0D66}"/>
              </a:ext>
            </a:extLst>
          </p:cNvPr>
          <p:cNvSpPr/>
          <p:nvPr/>
        </p:nvSpPr>
        <p:spPr>
          <a:xfrm>
            <a:off x="8694152" y="2187090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2E7FB9-C1C1-754D-9C8C-A58AC0F88615}"/>
              </a:ext>
            </a:extLst>
          </p:cNvPr>
          <p:cNvSpPr/>
          <p:nvPr/>
        </p:nvSpPr>
        <p:spPr>
          <a:xfrm>
            <a:off x="8802152" y="1897405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1D2620-73AA-0D47-A268-6622411288EC}"/>
              </a:ext>
            </a:extLst>
          </p:cNvPr>
          <p:cNvSpPr/>
          <p:nvPr/>
        </p:nvSpPr>
        <p:spPr>
          <a:xfrm>
            <a:off x="9127848" y="2187090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683371-674A-9A40-A8D5-EA9047C91951}"/>
              </a:ext>
            </a:extLst>
          </p:cNvPr>
          <p:cNvSpPr/>
          <p:nvPr/>
        </p:nvSpPr>
        <p:spPr>
          <a:xfrm>
            <a:off x="8910152" y="2530119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A41B280D-4AF6-2044-8F9F-B8E56841DA14}"/>
              </a:ext>
            </a:extLst>
          </p:cNvPr>
          <p:cNvSpPr/>
          <p:nvPr/>
        </p:nvSpPr>
        <p:spPr>
          <a:xfrm>
            <a:off x="8208267" y="2883105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F41FD4BB-DD50-454E-9AE4-DD16EFB57DB8}"/>
              </a:ext>
            </a:extLst>
          </p:cNvPr>
          <p:cNvSpPr/>
          <p:nvPr/>
        </p:nvSpPr>
        <p:spPr>
          <a:xfrm>
            <a:off x="8281189" y="314436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EC9943E-4905-4A48-ADB0-3EC81407B01E}"/>
              </a:ext>
            </a:extLst>
          </p:cNvPr>
          <p:cNvSpPr/>
          <p:nvPr/>
        </p:nvSpPr>
        <p:spPr>
          <a:xfrm>
            <a:off x="8566856" y="2790107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1F650878-9BD9-504F-AAD3-0676B282840E}"/>
              </a:ext>
            </a:extLst>
          </p:cNvPr>
          <p:cNvSpPr/>
          <p:nvPr/>
        </p:nvSpPr>
        <p:spPr>
          <a:xfrm>
            <a:off x="8699984" y="3130091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618941E3-DCA4-414A-BB4F-748623BF7036}"/>
              </a:ext>
            </a:extLst>
          </p:cNvPr>
          <p:cNvSpPr/>
          <p:nvPr/>
        </p:nvSpPr>
        <p:spPr>
          <a:xfrm>
            <a:off x="8925445" y="291955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AFE846-F96D-014D-A849-AA961D714AA1}"/>
              </a:ext>
            </a:extLst>
          </p:cNvPr>
          <p:cNvSpPr>
            <a:spLocks/>
          </p:cNvSpPr>
          <p:nvPr/>
        </p:nvSpPr>
        <p:spPr>
          <a:xfrm>
            <a:off x="8238444" y="3507126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E80D53A-ABA4-3142-A71E-1F64AC50F6DA}"/>
              </a:ext>
            </a:extLst>
          </p:cNvPr>
          <p:cNvSpPr>
            <a:spLocks/>
          </p:cNvSpPr>
          <p:nvPr/>
        </p:nvSpPr>
        <p:spPr>
          <a:xfrm>
            <a:off x="8438205" y="3704823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C9EFAC-26E1-F94C-A3C3-C42D3C1CE13B}"/>
              </a:ext>
            </a:extLst>
          </p:cNvPr>
          <p:cNvSpPr>
            <a:spLocks/>
          </p:cNvSpPr>
          <p:nvPr/>
        </p:nvSpPr>
        <p:spPr>
          <a:xfrm>
            <a:off x="8685389" y="3544846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E064DB-ABF6-5E45-824E-51AB6D52CE2E}"/>
              </a:ext>
            </a:extLst>
          </p:cNvPr>
          <p:cNvSpPr>
            <a:spLocks/>
          </p:cNvSpPr>
          <p:nvPr/>
        </p:nvSpPr>
        <p:spPr>
          <a:xfrm>
            <a:off x="8647066" y="3920823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CB56A3-DA2C-6F41-B95C-7B65350689C2}"/>
              </a:ext>
            </a:extLst>
          </p:cNvPr>
          <p:cNvSpPr>
            <a:spLocks/>
          </p:cNvSpPr>
          <p:nvPr/>
        </p:nvSpPr>
        <p:spPr>
          <a:xfrm>
            <a:off x="8966185" y="3809333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1C753A-B097-1142-A626-718CD1276070}"/>
              </a:ext>
            </a:extLst>
          </p:cNvPr>
          <p:cNvSpPr>
            <a:spLocks/>
          </p:cNvSpPr>
          <p:nvPr/>
        </p:nvSpPr>
        <p:spPr>
          <a:xfrm>
            <a:off x="9072512" y="345553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812267-1648-FC49-B806-D411DE6DA90C}"/>
              </a:ext>
            </a:extLst>
          </p:cNvPr>
          <p:cNvGrpSpPr/>
          <p:nvPr/>
        </p:nvGrpSpPr>
        <p:grpSpPr>
          <a:xfrm>
            <a:off x="3361708" y="3826255"/>
            <a:ext cx="5764444" cy="1050587"/>
            <a:chOff x="3360126" y="3971848"/>
            <a:chExt cx="5764444" cy="105058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907114-7EE2-0648-84E5-A66E186B3274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56" name="Intelligent Information Retrieval Laboratory">
                <a:extLst>
                  <a:ext uri="{FF2B5EF4-FFF2-40B4-BE49-F238E27FC236}">
                    <a16:creationId xmlns:a16="http://schemas.microsoft.com/office/drawing/2014/main" id="{C6A26315-F283-684D-B367-8FDC332CB4DA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57" name="Intelligent Information Retrieval Laboratory">
                <a:extLst>
                  <a:ext uri="{FF2B5EF4-FFF2-40B4-BE49-F238E27FC236}">
                    <a16:creationId xmlns:a16="http://schemas.microsoft.com/office/drawing/2014/main" id="{EE3C5832-21CB-2442-A7EB-B213EEF8030D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F027C37-8BF8-E946-9E7D-A9F03F739973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829A3AE-DE7F-E642-8745-DFBBCE8154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Youtube logo | Logok">
                <a:extLst>
                  <a:ext uri="{FF2B5EF4-FFF2-40B4-BE49-F238E27FC236}">
                    <a16:creationId xmlns:a16="http://schemas.microsoft.com/office/drawing/2014/main" id="{49735D27-43E3-EC4B-913F-2E5672A0F9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Intelligent Information Retrieval Laboratory">
                <a:extLst>
                  <a:ext uri="{FF2B5EF4-FFF2-40B4-BE49-F238E27FC236}">
                    <a16:creationId xmlns:a16="http://schemas.microsoft.com/office/drawing/2014/main" id="{0CE76838-9A9F-CE4A-8714-F53CB20B0154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05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EC0B3FDA-654B-364C-AB90-26DE6F65F9D8}"/>
              </a:ext>
            </a:extLst>
          </p:cNvPr>
          <p:cNvGrpSpPr/>
          <p:nvPr/>
        </p:nvGrpSpPr>
        <p:grpSpPr>
          <a:xfrm>
            <a:off x="3827946" y="1789313"/>
            <a:ext cx="4536107" cy="2918130"/>
            <a:chOff x="1330410" y="1990157"/>
            <a:chExt cx="4536107" cy="2918130"/>
          </a:xfrm>
        </p:grpSpPr>
        <p:sp>
          <p:nvSpPr>
            <p:cNvPr id="4" name="Triangle 3">
              <a:extLst>
                <a:ext uri="{FF2B5EF4-FFF2-40B4-BE49-F238E27FC236}">
                  <a16:creationId xmlns:a16="http://schemas.microsoft.com/office/drawing/2014/main" id="{11D265F5-06BD-234E-9AF5-37FA4CEA87FA}"/>
                </a:ext>
              </a:extLst>
            </p:cNvPr>
            <p:cNvSpPr/>
            <p:nvPr/>
          </p:nvSpPr>
          <p:spPr>
            <a:xfrm>
              <a:off x="1703417" y="2686955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CB9A24CD-5A0C-6943-8F3E-7F441C8FBA5C}"/>
                </a:ext>
              </a:extLst>
            </p:cNvPr>
            <p:cNvSpPr/>
            <p:nvPr/>
          </p:nvSpPr>
          <p:spPr>
            <a:xfrm>
              <a:off x="1687603" y="2975385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B0E97DC8-927B-B445-8464-38361C641816}"/>
                </a:ext>
              </a:extLst>
            </p:cNvPr>
            <p:cNvSpPr/>
            <p:nvPr/>
          </p:nvSpPr>
          <p:spPr>
            <a:xfrm>
              <a:off x="2051789" y="280953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2A66D18-FE05-6C49-A94E-6877CD2A098C}"/>
                </a:ext>
              </a:extLst>
            </p:cNvPr>
            <p:cNvSpPr/>
            <p:nvPr/>
          </p:nvSpPr>
          <p:spPr>
            <a:xfrm>
              <a:off x="2038721" y="255716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58EACDA-6080-AF46-8F37-F313B5ABAA14}"/>
                </a:ext>
              </a:extLst>
            </p:cNvPr>
            <p:cNvSpPr/>
            <p:nvPr/>
          </p:nvSpPr>
          <p:spPr>
            <a:xfrm>
              <a:off x="2379750" y="245792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9CE02D40-F7E6-7F44-9E83-4B13BA70375A}"/>
                </a:ext>
              </a:extLst>
            </p:cNvPr>
            <p:cNvSpPr/>
            <p:nvPr/>
          </p:nvSpPr>
          <p:spPr>
            <a:xfrm>
              <a:off x="2729369" y="259438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1D3D4698-5DDE-D740-8881-2BBFB865E7A4}"/>
                </a:ext>
              </a:extLst>
            </p:cNvPr>
            <p:cNvSpPr/>
            <p:nvPr/>
          </p:nvSpPr>
          <p:spPr>
            <a:xfrm>
              <a:off x="1433495" y="307134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16BC1877-105B-A842-91F5-AC3395665FB7}"/>
                </a:ext>
              </a:extLst>
            </p:cNvPr>
            <p:cNvSpPr/>
            <p:nvPr/>
          </p:nvSpPr>
          <p:spPr>
            <a:xfrm>
              <a:off x="1626401" y="330027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0ECA8DF1-F462-AC48-B583-2F23123E7076}"/>
                </a:ext>
              </a:extLst>
            </p:cNvPr>
            <p:cNvSpPr/>
            <p:nvPr/>
          </p:nvSpPr>
          <p:spPr>
            <a:xfrm>
              <a:off x="2406388" y="2698789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F616E666-2604-9141-A309-21F4B4948D0E}"/>
                </a:ext>
              </a:extLst>
            </p:cNvPr>
            <p:cNvSpPr/>
            <p:nvPr/>
          </p:nvSpPr>
          <p:spPr>
            <a:xfrm>
              <a:off x="2748285" y="236196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E321E781-6019-114C-B702-7AEDA17140C8}"/>
                </a:ext>
              </a:extLst>
            </p:cNvPr>
            <p:cNvSpPr/>
            <p:nvPr/>
          </p:nvSpPr>
          <p:spPr>
            <a:xfrm>
              <a:off x="3017715" y="268971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4A41B6F-9D6E-E943-B73A-AB937FD82C5E}"/>
                </a:ext>
              </a:extLst>
            </p:cNvPr>
            <p:cNvSpPr/>
            <p:nvPr/>
          </p:nvSpPr>
          <p:spPr>
            <a:xfrm>
              <a:off x="3254782" y="2909409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1EF62447-9A76-E44D-9355-C37F78B1F186}"/>
                </a:ext>
              </a:extLst>
            </p:cNvPr>
            <p:cNvSpPr/>
            <p:nvPr/>
          </p:nvSpPr>
          <p:spPr>
            <a:xfrm>
              <a:off x="3187527" y="247392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66213AEA-065A-504E-903C-DC4FF0C8C5C0}"/>
                </a:ext>
              </a:extLst>
            </p:cNvPr>
            <p:cNvSpPr/>
            <p:nvPr/>
          </p:nvSpPr>
          <p:spPr>
            <a:xfrm>
              <a:off x="3420017" y="2749078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7E722AD2-2673-294E-A6BF-68C56696594D}"/>
                </a:ext>
              </a:extLst>
            </p:cNvPr>
            <p:cNvSpPr/>
            <p:nvPr/>
          </p:nvSpPr>
          <p:spPr>
            <a:xfrm>
              <a:off x="3493448" y="308860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EBD7EB6-5225-2E46-AA6C-889DB0D7B5D5}"/>
                </a:ext>
              </a:extLst>
            </p:cNvPr>
            <p:cNvSpPr/>
            <p:nvPr/>
          </p:nvSpPr>
          <p:spPr>
            <a:xfrm>
              <a:off x="1330410" y="3396234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ECBAA61-C422-394E-8E19-177EBA800637}"/>
                </a:ext>
              </a:extLst>
            </p:cNvPr>
            <p:cNvSpPr/>
            <p:nvPr/>
          </p:nvSpPr>
          <p:spPr>
            <a:xfrm>
              <a:off x="3665740" y="2951386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CBA0F61B-0E4F-7744-BD5C-A5E01A9B5040}"/>
                </a:ext>
              </a:extLst>
            </p:cNvPr>
            <p:cNvSpPr/>
            <p:nvPr/>
          </p:nvSpPr>
          <p:spPr>
            <a:xfrm>
              <a:off x="3730515" y="3198006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8A7C6701-7A99-3D48-8C5A-E786163291C0}"/>
                </a:ext>
              </a:extLst>
            </p:cNvPr>
            <p:cNvSpPr/>
            <p:nvPr/>
          </p:nvSpPr>
          <p:spPr>
            <a:xfrm>
              <a:off x="3626037" y="345574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BF1619DA-5B31-F84D-AD1B-0FB187CB2A36}"/>
                </a:ext>
              </a:extLst>
            </p:cNvPr>
            <p:cNvSpPr/>
            <p:nvPr/>
          </p:nvSpPr>
          <p:spPr>
            <a:xfrm>
              <a:off x="3882021" y="339917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E9F818A-B26A-E448-86F4-8312696E7A44}"/>
                </a:ext>
              </a:extLst>
            </p:cNvPr>
            <p:cNvSpPr/>
            <p:nvPr/>
          </p:nvSpPr>
          <p:spPr>
            <a:xfrm>
              <a:off x="2385105" y="3551695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612488-C54F-EC42-9EDF-D447BFE3EDB2}"/>
                </a:ext>
              </a:extLst>
            </p:cNvPr>
            <p:cNvSpPr/>
            <p:nvPr/>
          </p:nvSpPr>
          <p:spPr>
            <a:xfrm>
              <a:off x="2492800" y="391101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2BA0A8-56C4-F644-B213-948ACF90B6DD}"/>
                </a:ext>
              </a:extLst>
            </p:cNvPr>
            <p:cNvSpPr/>
            <p:nvPr/>
          </p:nvSpPr>
          <p:spPr>
            <a:xfrm>
              <a:off x="2650818" y="3686328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BEF495-F141-0B43-BDE6-001A037E37E7}"/>
                </a:ext>
              </a:extLst>
            </p:cNvPr>
            <p:cNvSpPr/>
            <p:nvPr/>
          </p:nvSpPr>
          <p:spPr>
            <a:xfrm>
              <a:off x="2877352" y="386322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63C7454-4EFD-7C4E-95CC-D2D74F79F6DF}"/>
                </a:ext>
              </a:extLst>
            </p:cNvPr>
            <p:cNvSpPr/>
            <p:nvPr/>
          </p:nvSpPr>
          <p:spPr>
            <a:xfrm>
              <a:off x="3254464" y="395960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953FB8D-52C9-7549-93E4-EC37A28B588C}"/>
                </a:ext>
              </a:extLst>
            </p:cNvPr>
            <p:cNvSpPr/>
            <p:nvPr/>
          </p:nvSpPr>
          <p:spPr>
            <a:xfrm>
              <a:off x="3686807" y="398467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35510F0-21B6-7246-8F43-2E8AEEC180C2}"/>
                </a:ext>
              </a:extLst>
            </p:cNvPr>
            <p:cNvSpPr/>
            <p:nvPr/>
          </p:nvSpPr>
          <p:spPr>
            <a:xfrm>
              <a:off x="4119088" y="3789566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6FAD94B-A0D9-DB40-BD5D-2E13028DF6A7}"/>
                </a:ext>
              </a:extLst>
            </p:cNvPr>
            <p:cNvSpPr/>
            <p:nvPr/>
          </p:nvSpPr>
          <p:spPr>
            <a:xfrm>
              <a:off x="4463356" y="356488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9A52ABD-4C9F-FC43-AC80-4F3CFF476ACC}"/>
                </a:ext>
              </a:extLst>
            </p:cNvPr>
            <p:cNvSpPr/>
            <p:nvPr/>
          </p:nvSpPr>
          <p:spPr>
            <a:xfrm>
              <a:off x="4721419" y="333786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0BE1B9B-80E1-504F-A3E6-78BD8A12B19A}"/>
                </a:ext>
              </a:extLst>
            </p:cNvPr>
            <p:cNvSpPr/>
            <p:nvPr/>
          </p:nvSpPr>
          <p:spPr>
            <a:xfrm>
              <a:off x="2729369" y="409267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335BE5E-45E0-8544-801B-EAE8F0C42F33}"/>
                </a:ext>
              </a:extLst>
            </p:cNvPr>
            <p:cNvSpPr/>
            <p:nvPr/>
          </p:nvSpPr>
          <p:spPr>
            <a:xfrm>
              <a:off x="3079527" y="4209356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843F0FA-ADD7-5348-A0A2-5FC0FF269EF4}"/>
                </a:ext>
              </a:extLst>
            </p:cNvPr>
            <p:cNvSpPr/>
            <p:nvPr/>
          </p:nvSpPr>
          <p:spPr>
            <a:xfrm>
              <a:off x="3441084" y="428993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0A4BC33-A6EA-7348-A989-6503A0A8AF48}"/>
                </a:ext>
              </a:extLst>
            </p:cNvPr>
            <p:cNvSpPr/>
            <p:nvPr/>
          </p:nvSpPr>
          <p:spPr>
            <a:xfrm>
              <a:off x="3849048" y="425109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E11A82F-4AB4-1C4B-80E0-D2A047446C38}"/>
                </a:ext>
              </a:extLst>
            </p:cNvPr>
            <p:cNvSpPr/>
            <p:nvPr/>
          </p:nvSpPr>
          <p:spPr>
            <a:xfrm>
              <a:off x="4065048" y="407922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5621079-615D-334F-9C97-7FF507DDED79}"/>
                </a:ext>
              </a:extLst>
            </p:cNvPr>
            <p:cNvSpPr/>
            <p:nvPr/>
          </p:nvSpPr>
          <p:spPr>
            <a:xfrm>
              <a:off x="4378963" y="395484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467A40A-915B-9347-8941-10288262C1BC}"/>
                </a:ext>
              </a:extLst>
            </p:cNvPr>
            <p:cNvSpPr/>
            <p:nvPr/>
          </p:nvSpPr>
          <p:spPr>
            <a:xfrm>
              <a:off x="4173048" y="435909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998B863-53E0-1F48-BD89-77EFCC9FF47E}"/>
                </a:ext>
              </a:extLst>
            </p:cNvPr>
            <p:cNvSpPr/>
            <p:nvPr/>
          </p:nvSpPr>
          <p:spPr>
            <a:xfrm>
              <a:off x="4653873" y="3780881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1DAFC7F-936A-8847-9EFD-B5E6FBB13710}"/>
                </a:ext>
              </a:extLst>
            </p:cNvPr>
            <p:cNvSpPr/>
            <p:nvPr/>
          </p:nvSpPr>
          <p:spPr>
            <a:xfrm>
              <a:off x="4487397" y="425236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58DD608-13BE-0045-AACB-00C0B6860CAA}"/>
                </a:ext>
              </a:extLst>
            </p:cNvPr>
            <p:cNvSpPr/>
            <p:nvPr/>
          </p:nvSpPr>
          <p:spPr>
            <a:xfrm>
              <a:off x="3333084" y="4521460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CEFFB5B-1D67-F848-895C-819E7D67262D}"/>
                </a:ext>
              </a:extLst>
            </p:cNvPr>
            <p:cNvSpPr/>
            <p:nvPr/>
          </p:nvSpPr>
          <p:spPr>
            <a:xfrm>
              <a:off x="3764091" y="4543414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DAF568A-D581-CD44-A21A-2A18A94E41B9}"/>
                </a:ext>
              </a:extLst>
            </p:cNvPr>
            <p:cNvSpPr/>
            <p:nvPr/>
          </p:nvSpPr>
          <p:spPr>
            <a:xfrm>
              <a:off x="4721419" y="3037953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327B43-83AF-DF48-BA79-6BE15C78BC8C}"/>
                </a:ext>
              </a:extLst>
            </p:cNvPr>
            <p:cNvSpPr/>
            <p:nvPr/>
          </p:nvSpPr>
          <p:spPr>
            <a:xfrm>
              <a:off x="2227477" y="3279125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011CD7D-D999-8141-89E5-FC66CC6D4A9B}"/>
                </a:ext>
              </a:extLst>
            </p:cNvPr>
            <p:cNvSpPr/>
            <p:nvPr/>
          </p:nvSpPr>
          <p:spPr>
            <a:xfrm>
              <a:off x="4011088" y="4692287"/>
              <a:ext cx="216000" cy="216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A4B75362-439E-F145-B916-F21D5F3FDD3E}"/>
                </a:ext>
              </a:extLst>
            </p:cNvPr>
            <p:cNvSpPr/>
            <p:nvPr/>
          </p:nvSpPr>
          <p:spPr>
            <a:xfrm>
              <a:off x="2142683" y="224698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CE120351-4740-BF4C-BD28-CB80860CB11C}"/>
                </a:ext>
              </a:extLst>
            </p:cNvPr>
            <p:cNvSpPr/>
            <p:nvPr/>
          </p:nvSpPr>
          <p:spPr>
            <a:xfrm>
              <a:off x="2492302" y="2160543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786AB06F-8503-F746-B84A-7A62F5ACFAD7}"/>
                </a:ext>
              </a:extLst>
            </p:cNvPr>
            <p:cNvSpPr/>
            <p:nvPr/>
          </p:nvSpPr>
          <p:spPr>
            <a:xfrm>
              <a:off x="3017397" y="2270080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FA52FE18-53BF-F54D-8AD6-657031A3C037}"/>
                </a:ext>
              </a:extLst>
            </p:cNvPr>
            <p:cNvSpPr/>
            <p:nvPr/>
          </p:nvSpPr>
          <p:spPr>
            <a:xfrm>
              <a:off x="2708302" y="1990157"/>
              <a:ext cx="237067" cy="19191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7AD5FF1-409D-0A4B-A873-844AA28690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3383" y="2302958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B695533-946F-2B42-A9F8-A6FAD62052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2025" y="311432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B3722C2-820C-4147-AA54-F47A5B557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1218" y="313516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D3E67F0-1CB4-8C46-A2B9-325B01291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6372" y="3673223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7D49D9C-6031-094A-BF4A-89AB473A8E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06569" y="4372648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F45C997-5562-E54B-AB5D-FCFF41EBA3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13397" y="3582881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5F89DCD-289F-0749-AF5B-74C76AEA7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8963" y="2132722"/>
              <a:ext cx="144000" cy="14400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70DF28B-1C1F-0A40-BBFB-29A4C4D359FE}"/>
                </a:ext>
              </a:extLst>
            </p:cNvPr>
            <p:cNvSpPr/>
            <p:nvPr/>
          </p:nvSpPr>
          <p:spPr>
            <a:xfrm>
              <a:off x="4406531" y="1992636"/>
              <a:ext cx="1406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E73A1C"/>
                  </a:solidFill>
                </a:rPr>
                <a:t>:labeled data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FCD95A2-114F-5F4D-AE7E-8735A02A4993}"/>
                </a:ext>
              </a:extLst>
            </p:cNvPr>
            <p:cNvSpPr/>
            <p:nvPr/>
          </p:nvSpPr>
          <p:spPr>
            <a:xfrm>
              <a:off x="4173048" y="1990157"/>
              <a:ext cx="1693469" cy="402801"/>
            </a:xfrm>
            <a:prstGeom prst="rect">
              <a:avLst/>
            </a:prstGeom>
            <a:noFill/>
            <a:ln w="22225">
              <a:solidFill>
                <a:srgbClr val="E73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C66992-1002-7448-AF3B-892E63805F4D}"/>
              </a:ext>
            </a:extLst>
          </p:cNvPr>
          <p:cNvGrpSpPr/>
          <p:nvPr/>
        </p:nvGrpSpPr>
        <p:grpSpPr>
          <a:xfrm>
            <a:off x="3272398" y="4389609"/>
            <a:ext cx="5764444" cy="1050587"/>
            <a:chOff x="3360126" y="3971848"/>
            <a:chExt cx="5764444" cy="105058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367F231-0CDF-9349-B8A5-76557AEEBF49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67" name="Intelligent Information Retrieval Laboratory">
                <a:extLst>
                  <a:ext uri="{FF2B5EF4-FFF2-40B4-BE49-F238E27FC236}">
                    <a16:creationId xmlns:a16="http://schemas.microsoft.com/office/drawing/2014/main" id="{6AAD70E2-DE40-6B4B-8636-1B7A2A3DDAF8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68" name="Intelligent Information Retrieval Laboratory">
                <a:extLst>
                  <a:ext uri="{FF2B5EF4-FFF2-40B4-BE49-F238E27FC236}">
                    <a16:creationId xmlns:a16="http://schemas.microsoft.com/office/drawing/2014/main" id="{988CD143-FCCF-9542-B39E-FC959A7BBF5E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62133F-0C0F-3640-8432-428B5324D137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508A9900-281C-6147-B317-D699BB54F8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4" descr="Youtube logo | Logok">
                <a:extLst>
                  <a:ext uri="{FF2B5EF4-FFF2-40B4-BE49-F238E27FC236}">
                    <a16:creationId xmlns:a16="http://schemas.microsoft.com/office/drawing/2014/main" id="{D1E381D0-7397-484D-B88E-61B446AA3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Intelligent Information Retrieval Laboratory">
                <a:extLst>
                  <a:ext uri="{FF2B5EF4-FFF2-40B4-BE49-F238E27FC236}">
                    <a16:creationId xmlns:a16="http://schemas.microsoft.com/office/drawing/2014/main" id="{8B0BF94E-E399-EC40-8F72-B9820EC826E5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870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F87240-AE7B-5146-AA29-EF0D74D9DD44}"/>
              </a:ext>
            </a:extLst>
          </p:cNvPr>
          <p:cNvSpPr/>
          <p:nvPr/>
        </p:nvSpPr>
        <p:spPr>
          <a:xfrm>
            <a:off x="3804037" y="2493622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E9AF52-1E31-EC46-A6E3-03400E21EBFD}"/>
              </a:ext>
            </a:extLst>
          </p:cNvPr>
          <p:cNvSpPr/>
          <p:nvPr/>
        </p:nvSpPr>
        <p:spPr>
          <a:xfrm>
            <a:off x="3834268" y="2517867"/>
            <a:ext cx="5533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Agent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0ECDC29-371C-214D-9284-BEE6E24B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524" y="2314969"/>
            <a:ext cx="684317" cy="68431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C64E90-76D4-0D47-8330-1677F21DF844}"/>
              </a:ext>
            </a:extLst>
          </p:cNvPr>
          <p:cNvSpPr/>
          <p:nvPr/>
        </p:nvSpPr>
        <p:spPr>
          <a:xfrm>
            <a:off x="3773807" y="4090030"/>
            <a:ext cx="1006780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2CE9E0-29ED-8644-8B66-8395F9816623}"/>
              </a:ext>
            </a:extLst>
          </p:cNvPr>
          <p:cNvSpPr/>
          <p:nvPr/>
        </p:nvSpPr>
        <p:spPr>
          <a:xfrm>
            <a:off x="3804037" y="4114275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Environment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378A3C3-B0E3-484C-9CCD-EA4ADBE5E67A}"/>
              </a:ext>
            </a:extLst>
          </p:cNvPr>
          <p:cNvSpPr/>
          <p:nvPr/>
        </p:nvSpPr>
        <p:spPr>
          <a:xfrm>
            <a:off x="5744386" y="3250923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279C75-8BB1-B640-A104-F41A549846AB}"/>
              </a:ext>
            </a:extLst>
          </p:cNvPr>
          <p:cNvSpPr/>
          <p:nvPr/>
        </p:nvSpPr>
        <p:spPr>
          <a:xfrm>
            <a:off x="5774617" y="3275168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Action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3A600A1-BD7D-DA4F-B998-456D23F8DDA7}"/>
              </a:ext>
            </a:extLst>
          </p:cNvPr>
          <p:cNvSpPr/>
          <p:nvPr/>
        </p:nvSpPr>
        <p:spPr>
          <a:xfrm>
            <a:off x="1569853" y="3232527"/>
            <a:ext cx="636487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6A11FE-59D2-134A-A11D-4EE1F23D40DB}"/>
              </a:ext>
            </a:extLst>
          </p:cNvPr>
          <p:cNvSpPr/>
          <p:nvPr/>
        </p:nvSpPr>
        <p:spPr>
          <a:xfrm>
            <a:off x="1631888" y="3256772"/>
            <a:ext cx="5132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State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CF21C67-A06C-C64E-ABC9-B3B466A2E1FA}"/>
              </a:ext>
            </a:extLst>
          </p:cNvPr>
          <p:cNvSpPr/>
          <p:nvPr/>
        </p:nvSpPr>
        <p:spPr>
          <a:xfrm>
            <a:off x="2520829" y="3232527"/>
            <a:ext cx="702210" cy="310101"/>
          </a:xfrm>
          <a:prstGeom prst="roundRect">
            <a:avLst/>
          </a:prstGeom>
          <a:solidFill>
            <a:srgbClr val="4EBA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B7C81D-0220-F748-9639-55D6EB924DD0}"/>
              </a:ext>
            </a:extLst>
          </p:cNvPr>
          <p:cNvSpPr/>
          <p:nvPr/>
        </p:nvSpPr>
        <p:spPr>
          <a:xfrm>
            <a:off x="2551060" y="3256772"/>
            <a:ext cx="6719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altLang="zh-TW" sz="11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Reward</a:t>
            </a:r>
            <a:endParaRPr lang="en-US" sz="11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40C899F1-A393-DC43-824E-621052F260BD}"/>
              </a:ext>
            </a:extLst>
          </p:cNvPr>
          <p:cNvCxnSpPr>
            <a:cxnSpLocks/>
            <a:stCxn id="38" idx="0"/>
          </p:cNvCxnSpPr>
          <p:nvPr/>
        </p:nvCxnSpPr>
        <p:spPr>
          <a:xfrm rot="5400000" flipH="1" flipV="1">
            <a:off x="3068916" y="2527378"/>
            <a:ext cx="547528" cy="911260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F906701-26FA-3B47-A494-6EE91EF2BE64}"/>
              </a:ext>
            </a:extLst>
          </p:cNvPr>
          <p:cNvCxnSpPr>
            <a:cxnSpLocks/>
            <a:stCxn id="35" idx="0"/>
          </p:cNvCxnSpPr>
          <p:nvPr/>
        </p:nvCxnSpPr>
        <p:spPr>
          <a:xfrm rot="5400000" flipH="1" flipV="1">
            <a:off x="2534825" y="1963315"/>
            <a:ext cx="622484" cy="1915940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97637FC-9673-3B4C-8A5C-6E5593D22E5E}"/>
              </a:ext>
            </a:extLst>
          </p:cNvPr>
          <p:cNvCxnSpPr>
            <a:cxnSpLocks/>
            <a:endCxn id="38" idx="2"/>
          </p:cNvCxnSpPr>
          <p:nvPr/>
        </p:nvCxnSpPr>
        <p:spPr>
          <a:xfrm rot="10800000">
            <a:off x="2887051" y="3518382"/>
            <a:ext cx="886761" cy="664318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EB0783C-49AA-FE4F-BDA7-CB17AD34BAF5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1888097" y="3542629"/>
            <a:ext cx="1891384" cy="776577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029DF32-6212-0E4D-8DA9-F9D080484DA1}"/>
              </a:ext>
            </a:extLst>
          </p:cNvPr>
          <p:cNvCxnSpPr>
            <a:cxnSpLocks/>
            <a:stCxn id="34" idx="0"/>
            <a:endCxn id="30" idx="3"/>
          </p:cNvCxnSpPr>
          <p:nvPr/>
        </p:nvCxnSpPr>
        <p:spPr>
          <a:xfrm rot="16200000" flipV="1">
            <a:off x="5285060" y="2496909"/>
            <a:ext cx="618040" cy="938477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none"/>
          </a:ln>
          <a:effectLst/>
        </p:spPr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2DBAC083-9FFF-F74B-BC4B-53821387ACD0}"/>
              </a:ext>
            </a:extLst>
          </p:cNvPr>
          <p:cNvCxnSpPr>
            <a:cxnSpLocks/>
            <a:stCxn id="34" idx="2"/>
            <a:endCxn id="46" idx="3"/>
          </p:cNvCxnSpPr>
          <p:nvPr/>
        </p:nvCxnSpPr>
        <p:spPr>
          <a:xfrm rot="5400000">
            <a:off x="5437198" y="3534020"/>
            <a:ext cx="623363" cy="628878"/>
          </a:xfrm>
          <a:prstGeom prst="bentConnector2">
            <a:avLst/>
          </a:prstGeom>
          <a:noFill/>
          <a:ln w="15875" cap="flat" cmpd="sng" algn="ctr">
            <a:solidFill>
              <a:srgbClr val="002060"/>
            </a:solidFill>
            <a:prstDash val="solid"/>
            <a:tailEnd type="triangle"/>
          </a:ln>
          <a:effectLst/>
        </p:spPr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A988BEB-44FF-3740-9557-FD944C64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774" y="3324143"/>
            <a:ext cx="951420" cy="9514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02427C4-3C21-7F4E-8B5D-EB9EFFE05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241" y="3850541"/>
            <a:ext cx="619199" cy="61919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63CB528-16D2-6447-A4C5-D648B1295895}"/>
              </a:ext>
            </a:extLst>
          </p:cNvPr>
          <p:cNvSpPr/>
          <p:nvPr/>
        </p:nvSpPr>
        <p:spPr>
          <a:xfrm>
            <a:off x="6367690" y="38338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衝進火場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457849B-F8D3-CA4F-A69E-6BF1ED1E2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0675" y="3156291"/>
            <a:ext cx="442023" cy="4420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74FC0B6-3E2C-CF47-B358-7EDE203A6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9553" y="3150834"/>
            <a:ext cx="442024" cy="4420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675160-BF43-DB41-9702-341976B52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2105" y="2362750"/>
            <a:ext cx="945115" cy="94511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6A733E6-0F34-D34A-A504-69B5211621D8}"/>
              </a:ext>
            </a:extLst>
          </p:cNvPr>
          <p:cNvSpPr/>
          <p:nvPr/>
        </p:nvSpPr>
        <p:spPr>
          <a:xfrm>
            <a:off x="7584255" y="273782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滅火</a:t>
            </a:r>
            <a:endParaRPr lang="en-US"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7E6D6D-D2DE-F44B-9406-5A0463A853EE}"/>
              </a:ext>
            </a:extLst>
          </p:cNvPr>
          <p:cNvGrpSpPr/>
          <p:nvPr/>
        </p:nvGrpSpPr>
        <p:grpSpPr>
          <a:xfrm>
            <a:off x="2242618" y="4173687"/>
            <a:ext cx="5764444" cy="1050587"/>
            <a:chOff x="3360126" y="3971848"/>
            <a:chExt cx="5764444" cy="10505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6E52987-B847-0B4D-AD3A-42A05346DAFD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56" name="Intelligent Information Retrieval Laboratory">
                <a:extLst>
                  <a:ext uri="{FF2B5EF4-FFF2-40B4-BE49-F238E27FC236}">
                    <a16:creationId xmlns:a16="http://schemas.microsoft.com/office/drawing/2014/main" id="{A8855E78-C162-664D-A69A-676B326E7A49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57" name="Intelligent Information Retrieval Laboratory">
                <a:extLst>
                  <a:ext uri="{FF2B5EF4-FFF2-40B4-BE49-F238E27FC236}">
                    <a16:creationId xmlns:a16="http://schemas.microsoft.com/office/drawing/2014/main" id="{3B487FCD-D599-B840-8CB4-DA4C4B972F22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0EEA9BE-3F62-5D4B-8CDE-6AF17852FD26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761FDF48-D66A-C248-B5EB-C9DF55DA33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Youtube logo | Logok">
                <a:extLst>
                  <a:ext uri="{FF2B5EF4-FFF2-40B4-BE49-F238E27FC236}">
                    <a16:creationId xmlns:a16="http://schemas.microsoft.com/office/drawing/2014/main" id="{D83643F8-F36B-5A45-BE39-3529D391FC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Intelligent Information Retrieval Laboratory">
                <a:extLst>
                  <a:ext uri="{FF2B5EF4-FFF2-40B4-BE49-F238E27FC236}">
                    <a16:creationId xmlns:a16="http://schemas.microsoft.com/office/drawing/2014/main" id="{41D0788E-6EAF-C74A-9624-06D8F97C8FF2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50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lder">
            <a:extLst>
              <a:ext uri="{FF2B5EF4-FFF2-40B4-BE49-F238E27FC236}">
                <a16:creationId xmlns:a16="http://schemas.microsoft.com/office/drawing/2014/main" id="{C57106AF-FC7C-164E-A4F5-C88572C4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08" y="1797996"/>
            <a:ext cx="777132" cy="77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A2F283-1A1C-4444-A8C0-1EDE892362DE}"/>
              </a:ext>
            </a:extLst>
          </p:cNvPr>
          <p:cNvSpPr/>
          <p:nvPr/>
        </p:nvSpPr>
        <p:spPr>
          <a:xfrm>
            <a:off x="1916278" y="2704539"/>
            <a:ext cx="1030192" cy="310101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Raw Data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4C8872-A13A-AD46-B1E6-CCAAB7AAFA70}"/>
              </a:ext>
            </a:extLst>
          </p:cNvPr>
          <p:cNvCxnSpPr>
            <a:cxnSpLocks/>
          </p:cNvCxnSpPr>
          <p:nvPr/>
        </p:nvCxnSpPr>
        <p:spPr>
          <a:xfrm>
            <a:off x="2815495" y="2230452"/>
            <a:ext cx="3005990" cy="0"/>
          </a:xfrm>
          <a:prstGeom prst="straightConnector1">
            <a:avLst/>
          </a:prstGeom>
          <a:ln w="25400">
            <a:solidFill>
              <a:srgbClr val="D3A66C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D6A72DC-5A95-7045-95DE-6B7AE1D88AF0}"/>
              </a:ext>
            </a:extLst>
          </p:cNvPr>
          <p:cNvSpPr>
            <a:spLocks noChangeAspect="1"/>
          </p:cNvSpPr>
          <p:nvPr/>
        </p:nvSpPr>
        <p:spPr>
          <a:xfrm>
            <a:off x="3867665" y="1556562"/>
            <a:ext cx="1260000" cy="1260000"/>
          </a:xfrm>
          <a:prstGeom prst="rect">
            <a:avLst/>
          </a:prstGeom>
          <a:solidFill>
            <a:schemeClr val="bg1"/>
          </a:solidFill>
          <a:ln w="25400">
            <a:solidFill>
              <a:srgbClr val="D3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966049-0C4C-C54A-A800-655BD85230C4}"/>
              </a:ext>
            </a:extLst>
          </p:cNvPr>
          <p:cNvSpPr>
            <a:spLocks noChangeAspect="1"/>
          </p:cNvSpPr>
          <p:nvPr/>
        </p:nvSpPr>
        <p:spPr>
          <a:xfrm>
            <a:off x="5821485" y="1556562"/>
            <a:ext cx="1260000" cy="1260000"/>
          </a:xfrm>
          <a:prstGeom prst="rect">
            <a:avLst/>
          </a:prstGeom>
          <a:solidFill>
            <a:schemeClr val="bg1"/>
          </a:solidFill>
          <a:ln w="25400">
            <a:solidFill>
              <a:srgbClr val="D3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b="1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12917C-A42E-1845-A18B-E8B90D9C6AD7}"/>
              </a:ext>
            </a:extLst>
          </p:cNvPr>
          <p:cNvSpPr/>
          <p:nvPr/>
        </p:nvSpPr>
        <p:spPr>
          <a:xfrm>
            <a:off x="3638870" y="2904343"/>
            <a:ext cx="1717590" cy="568819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Self-Supervised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985EB2-A372-2945-A4DA-22826ACA77F8}"/>
              </a:ext>
            </a:extLst>
          </p:cNvPr>
          <p:cNvSpPr/>
          <p:nvPr/>
        </p:nvSpPr>
        <p:spPr>
          <a:xfrm>
            <a:off x="5592690" y="2902838"/>
            <a:ext cx="1717590" cy="568819"/>
          </a:xfrm>
          <a:prstGeom prst="roundRect">
            <a:avLst/>
          </a:prstGeom>
          <a:solidFill>
            <a:srgbClr val="D2A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bg1"/>
                </a:solidFill>
              </a:rPr>
              <a:t>Supervised Learning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D9008-5771-A146-9659-5213A2663CC5}"/>
              </a:ext>
            </a:extLst>
          </p:cNvPr>
          <p:cNvSpPr/>
          <p:nvPr/>
        </p:nvSpPr>
        <p:spPr>
          <a:xfrm>
            <a:off x="3881278" y="1614823"/>
            <a:ext cx="1232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Pre-text task</a:t>
            </a:r>
            <a:endParaRPr lang="en-TW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E791B3-26DA-4E4B-95D5-627EEB708F50}"/>
              </a:ext>
            </a:extLst>
          </p:cNvPr>
          <p:cNvSpPr/>
          <p:nvPr/>
        </p:nvSpPr>
        <p:spPr>
          <a:xfrm>
            <a:off x="5835098" y="1520385"/>
            <a:ext cx="1254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kern="0" dirty="0"/>
              <a:t>Downstream</a:t>
            </a:r>
            <a:br>
              <a:rPr lang="en-US" altLang="zh-TW" sz="1600" kern="0" dirty="0"/>
            </a:br>
            <a:r>
              <a:rPr lang="en-US" altLang="zh-TW" sz="1600" kern="0" dirty="0"/>
              <a:t>task</a:t>
            </a:r>
            <a:endParaRPr lang="en-TW" sz="1600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58E4FC-DAC1-A24F-8667-4AC5CE4BA810}"/>
              </a:ext>
            </a:extLst>
          </p:cNvPr>
          <p:cNvSpPr>
            <a:spLocks/>
          </p:cNvSpPr>
          <p:nvPr/>
        </p:nvSpPr>
        <p:spPr>
          <a:xfrm>
            <a:off x="4131426" y="2001914"/>
            <a:ext cx="180000" cy="180000"/>
          </a:xfrm>
          <a:prstGeom prst="rect">
            <a:avLst/>
          </a:prstGeom>
          <a:solidFill>
            <a:srgbClr val="4E3F22"/>
          </a:solidFill>
          <a:ln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C87866-58C5-D341-AA3C-35F364392D15}"/>
              </a:ext>
            </a:extLst>
          </p:cNvPr>
          <p:cNvSpPr>
            <a:spLocks/>
          </p:cNvSpPr>
          <p:nvPr/>
        </p:nvSpPr>
        <p:spPr>
          <a:xfrm>
            <a:off x="4417346" y="2253507"/>
            <a:ext cx="180000" cy="180000"/>
          </a:xfrm>
          <a:prstGeom prst="rect">
            <a:avLst/>
          </a:prstGeom>
          <a:solidFill>
            <a:srgbClr val="4E3F22"/>
          </a:solidFill>
          <a:ln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4A7DC1-F565-5F48-8A26-97F5F436D4E4}"/>
              </a:ext>
            </a:extLst>
          </p:cNvPr>
          <p:cNvSpPr>
            <a:spLocks/>
          </p:cNvSpPr>
          <p:nvPr/>
        </p:nvSpPr>
        <p:spPr>
          <a:xfrm>
            <a:off x="4724550" y="2524539"/>
            <a:ext cx="180000" cy="180000"/>
          </a:xfrm>
          <a:prstGeom prst="rect">
            <a:avLst/>
          </a:prstGeom>
          <a:solidFill>
            <a:srgbClr val="4E3F22"/>
          </a:solidFill>
          <a:ln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725B9C-2FC5-E14E-817B-928C4E9E49CC}"/>
              </a:ext>
            </a:extLst>
          </p:cNvPr>
          <p:cNvSpPr>
            <a:spLocks/>
          </p:cNvSpPr>
          <p:nvPr/>
        </p:nvSpPr>
        <p:spPr>
          <a:xfrm>
            <a:off x="4143783" y="2248106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AE07E5-F5EE-E248-ABB9-2ECDD89A8FFF}"/>
              </a:ext>
            </a:extLst>
          </p:cNvPr>
          <p:cNvSpPr>
            <a:spLocks/>
          </p:cNvSpPr>
          <p:nvPr/>
        </p:nvSpPr>
        <p:spPr>
          <a:xfrm>
            <a:off x="4143783" y="25245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B502AD-3D9B-2643-BD1D-E5C3990EDCD4}"/>
              </a:ext>
            </a:extLst>
          </p:cNvPr>
          <p:cNvSpPr>
            <a:spLocks/>
          </p:cNvSpPr>
          <p:nvPr/>
        </p:nvSpPr>
        <p:spPr>
          <a:xfrm>
            <a:off x="4429703" y="25245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80E84-E9BA-B84B-8799-D480EC8B0799}"/>
              </a:ext>
            </a:extLst>
          </p:cNvPr>
          <p:cNvSpPr>
            <a:spLocks/>
          </p:cNvSpPr>
          <p:nvPr/>
        </p:nvSpPr>
        <p:spPr>
          <a:xfrm>
            <a:off x="6037000" y="2248106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DA2980-E2B2-F141-90F7-D0B0BB79140A}"/>
              </a:ext>
            </a:extLst>
          </p:cNvPr>
          <p:cNvSpPr>
            <a:spLocks/>
          </p:cNvSpPr>
          <p:nvPr/>
        </p:nvSpPr>
        <p:spPr>
          <a:xfrm>
            <a:off x="6037000" y="25245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0B784-C795-6048-8C8F-966A70B495DB}"/>
              </a:ext>
            </a:extLst>
          </p:cNvPr>
          <p:cNvSpPr>
            <a:spLocks/>
          </p:cNvSpPr>
          <p:nvPr/>
        </p:nvSpPr>
        <p:spPr>
          <a:xfrm>
            <a:off x="6037000" y="1981172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FF91BC-E001-C447-AF9F-B7DC1A5714F9}"/>
              </a:ext>
            </a:extLst>
          </p:cNvPr>
          <p:cNvSpPr>
            <a:spLocks/>
          </p:cNvSpPr>
          <p:nvPr/>
        </p:nvSpPr>
        <p:spPr>
          <a:xfrm>
            <a:off x="6328902" y="2400239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D0992-DCF3-704B-B97D-9EB3530C02DC}"/>
              </a:ext>
            </a:extLst>
          </p:cNvPr>
          <p:cNvSpPr>
            <a:spLocks/>
          </p:cNvSpPr>
          <p:nvPr/>
        </p:nvSpPr>
        <p:spPr>
          <a:xfrm>
            <a:off x="6328902" y="2133305"/>
            <a:ext cx="180000" cy="180000"/>
          </a:xfrm>
          <a:prstGeom prst="rect">
            <a:avLst/>
          </a:prstGeom>
          <a:solidFill>
            <a:schemeClr val="bg1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9E2EC1-AC84-E541-A6F7-844B3784C3E2}"/>
              </a:ext>
            </a:extLst>
          </p:cNvPr>
          <p:cNvSpPr>
            <a:spLocks/>
          </p:cNvSpPr>
          <p:nvPr/>
        </p:nvSpPr>
        <p:spPr>
          <a:xfrm>
            <a:off x="6615193" y="2248106"/>
            <a:ext cx="180000" cy="180000"/>
          </a:xfrm>
          <a:prstGeom prst="rect">
            <a:avLst/>
          </a:prstGeom>
          <a:solidFill>
            <a:srgbClr val="4E3F22"/>
          </a:solidFill>
          <a:ln w="19050">
            <a:solidFill>
              <a:srgbClr val="4E3F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F8BF70-07C0-8F43-9CCE-A4F2B8897287}"/>
              </a:ext>
            </a:extLst>
          </p:cNvPr>
          <p:cNvGrpSpPr/>
          <p:nvPr/>
        </p:nvGrpSpPr>
        <p:grpSpPr>
          <a:xfrm>
            <a:off x="1727481" y="3178625"/>
            <a:ext cx="5764444" cy="1050587"/>
            <a:chOff x="3360126" y="3971848"/>
            <a:chExt cx="5764444" cy="105058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A654B0-F868-D642-B74D-795011EE6D6E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31" name="Intelligent Information Retrieval Laboratory">
                <a:extLst>
                  <a:ext uri="{FF2B5EF4-FFF2-40B4-BE49-F238E27FC236}">
                    <a16:creationId xmlns:a16="http://schemas.microsoft.com/office/drawing/2014/main" id="{E292D7D1-A9D5-1F4F-8468-345F9170B7F0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32" name="Intelligent Information Retrieval Laboratory">
                <a:extLst>
                  <a:ext uri="{FF2B5EF4-FFF2-40B4-BE49-F238E27FC236}">
                    <a16:creationId xmlns:a16="http://schemas.microsoft.com/office/drawing/2014/main" id="{E6896EA7-4D3F-2448-8D79-DB1B6E73662B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4368CC1-B558-5F45-8024-8A1D3066DD2B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FDA6BC9-85E4-5040-97B6-4511022FE0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Youtube logo | Logok">
                <a:extLst>
                  <a:ext uri="{FF2B5EF4-FFF2-40B4-BE49-F238E27FC236}">
                    <a16:creationId xmlns:a16="http://schemas.microsoft.com/office/drawing/2014/main" id="{0ADAF1F7-1702-384A-BD7D-938D421BB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Intelligent Information Retrieval Laboratory">
                <a:extLst>
                  <a:ext uri="{FF2B5EF4-FFF2-40B4-BE49-F238E27FC236}">
                    <a16:creationId xmlns:a16="http://schemas.microsoft.com/office/drawing/2014/main" id="{C3DA79CE-6BBD-D940-A949-D2EA44A2F87E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2797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173</Words>
  <Application>Microsoft Macintosh PowerPoint</Application>
  <PresentationFormat>Widescreen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微軟正黑體</vt:lpstr>
      <vt:lpstr>微软雅黑</vt:lpstr>
      <vt:lpstr>Arial</vt:lpstr>
      <vt:lpstr>Calibri</vt:lpstr>
      <vt:lpstr>Calibri Light</vt:lpstr>
      <vt:lpstr>Helvetica Neue Bold Condensed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Microsoft Office User</cp:lastModifiedBy>
  <cp:revision>33</cp:revision>
  <dcterms:created xsi:type="dcterms:W3CDTF">2021-08-03T06:11:54Z</dcterms:created>
  <dcterms:modified xsi:type="dcterms:W3CDTF">2021-09-21T01:40:41Z</dcterms:modified>
</cp:coreProperties>
</file>